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8FF085-B62B-469D-9064-A49A294BF3C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D559D29-A5A9-4942-BE3E-46C23DA1514F}">
      <dgm:prSet phldrT="[Текст]"/>
      <dgm:spPr/>
      <dgm:t>
        <a:bodyPr/>
        <a:lstStyle/>
        <a:p>
          <a:r>
            <a:rPr lang="kk-KZ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Сопылық категориялар,ұстанымдар мен ұғымдар арқылы аша аламыз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53F8F9-F465-47CB-B372-3FF5A95E0D8C}" type="parTrans" cxnId="{CE220078-43B9-4331-AA23-1498F64E0752}">
      <dgm:prSet/>
      <dgm:spPr/>
      <dgm:t>
        <a:bodyPr/>
        <a:lstStyle/>
        <a:p>
          <a:endParaRPr lang="ru-RU"/>
        </a:p>
      </dgm:t>
    </dgm:pt>
    <dgm:pt modelId="{FB0A5D41-1F8F-47E6-B031-3A423411EB5D}" type="sibTrans" cxnId="{CE220078-43B9-4331-AA23-1498F64E0752}">
      <dgm:prSet/>
      <dgm:spPr/>
      <dgm:t>
        <a:bodyPr/>
        <a:lstStyle/>
        <a:p>
          <a:endParaRPr lang="ru-RU"/>
        </a:p>
      </dgm:t>
    </dgm:pt>
    <dgm:pt modelId="{D505BD56-B135-4CC6-80E5-13D592BF9C4B}">
      <dgm:prSet phldrT="[Текст]"/>
      <dgm:spPr/>
      <dgm:t>
        <a:bodyPr/>
        <a:lstStyle/>
        <a:p>
          <a:r>
            <a:rPr lang="kk-KZ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Ислам өркениетінің ажырамас бөлігі ретінде қарастыра аламыз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2D7F06-A58D-4CA3-BE7A-824A536E260A}" type="parTrans" cxnId="{C0AA1C31-BE8C-415C-B59A-91778BE02F9C}">
      <dgm:prSet/>
      <dgm:spPr/>
      <dgm:t>
        <a:bodyPr/>
        <a:lstStyle/>
        <a:p>
          <a:endParaRPr lang="ru-RU"/>
        </a:p>
      </dgm:t>
    </dgm:pt>
    <dgm:pt modelId="{1A7CDBD1-F533-4D7C-AB11-7AD0F40300D7}" type="sibTrans" cxnId="{C0AA1C31-BE8C-415C-B59A-91778BE02F9C}">
      <dgm:prSet/>
      <dgm:spPr/>
      <dgm:t>
        <a:bodyPr/>
        <a:lstStyle/>
        <a:p>
          <a:endParaRPr lang="ru-RU"/>
        </a:p>
      </dgm:t>
    </dgm:pt>
    <dgm:pt modelId="{0030CB5C-E3E6-4794-81AA-5B4E36459645}">
      <dgm:prSet phldrT="[Текст]"/>
      <dgm:spPr/>
      <dgm:t>
        <a:bodyPr/>
        <a:lstStyle/>
        <a:p>
          <a:r>
            <a:rPr lang="kk-KZ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Ясауи ілімі-ар ілімі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36F073-6EBF-4BFD-8C40-6AB722BC26A8}" type="parTrans" cxnId="{723D0CDB-51A6-424F-9B88-4EE95DE04C27}">
      <dgm:prSet/>
      <dgm:spPr/>
      <dgm:t>
        <a:bodyPr/>
        <a:lstStyle/>
        <a:p>
          <a:endParaRPr lang="ru-RU"/>
        </a:p>
      </dgm:t>
    </dgm:pt>
    <dgm:pt modelId="{C68A65DC-B108-403A-B09D-CB5AC822D1BC}" type="sibTrans" cxnId="{723D0CDB-51A6-424F-9B88-4EE95DE04C27}">
      <dgm:prSet/>
      <dgm:spPr/>
      <dgm:t>
        <a:bodyPr/>
        <a:lstStyle/>
        <a:p>
          <a:endParaRPr lang="ru-RU"/>
        </a:p>
      </dgm:t>
    </dgm:pt>
    <dgm:pt modelId="{736369BC-2A92-4C63-8C94-D5948BA29ADA}">
      <dgm:prSet/>
      <dgm:spPr/>
      <dgm:t>
        <a:bodyPr/>
        <a:lstStyle/>
        <a:p>
          <a:r>
            <a:rPr lang="kk-KZ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Өз мәдени-танымдық болмыстан қарастыруға мән беру керек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A55315-4061-47BA-996B-133A209D474C}" type="parTrans" cxnId="{7C830736-5F7A-4C4B-9A36-5D61B2DC95EB}">
      <dgm:prSet/>
      <dgm:spPr/>
    </dgm:pt>
    <dgm:pt modelId="{BFFD8D11-2C16-4542-9F81-50BD52E1D79D}" type="sibTrans" cxnId="{7C830736-5F7A-4C4B-9A36-5D61B2DC95EB}">
      <dgm:prSet/>
      <dgm:spPr/>
    </dgm:pt>
    <dgm:pt modelId="{6E110687-BF67-4A1A-8790-8953D90B4EB7}" type="pres">
      <dgm:prSet presAssocID="{A88FF085-B62B-469D-9064-A49A294BF3CB}" presName="linear" presStyleCnt="0">
        <dgm:presLayoutVars>
          <dgm:dir/>
          <dgm:animLvl val="lvl"/>
          <dgm:resizeHandles val="exact"/>
        </dgm:presLayoutVars>
      </dgm:prSet>
      <dgm:spPr/>
    </dgm:pt>
    <dgm:pt modelId="{815EDF27-36D7-4994-8CEA-C515ECA35A20}" type="pres">
      <dgm:prSet presAssocID="{FD559D29-A5A9-4942-BE3E-46C23DA1514F}" presName="parentLin" presStyleCnt="0"/>
      <dgm:spPr/>
    </dgm:pt>
    <dgm:pt modelId="{2EBE017F-0EE5-44F5-ABBA-C395D3184263}" type="pres">
      <dgm:prSet presAssocID="{FD559D29-A5A9-4942-BE3E-46C23DA1514F}" presName="parentLeftMargin" presStyleLbl="node1" presStyleIdx="0" presStyleCnt="4"/>
      <dgm:spPr/>
    </dgm:pt>
    <dgm:pt modelId="{0F6116BC-7E67-405E-9AAA-DAC73778104A}" type="pres">
      <dgm:prSet presAssocID="{FD559D29-A5A9-4942-BE3E-46C23DA1514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4FCD91E-7FAE-4BB4-9E07-CE74A6520768}" type="pres">
      <dgm:prSet presAssocID="{FD559D29-A5A9-4942-BE3E-46C23DA1514F}" presName="negativeSpace" presStyleCnt="0"/>
      <dgm:spPr/>
    </dgm:pt>
    <dgm:pt modelId="{D049E4FE-AB3F-4878-B57B-EED3DDA9171F}" type="pres">
      <dgm:prSet presAssocID="{FD559D29-A5A9-4942-BE3E-46C23DA1514F}" presName="childText" presStyleLbl="conFgAcc1" presStyleIdx="0" presStyleCnt="4">
        <dgm:presLayoutVars>
          <dgm:bulletEnabled val="1"/>
        </dgm:presLayoutVars>
      </dgm:prSet>
      <dgm:spPr/>
    </dgm:pt>
    <dgm:pt modelId="{E8FF0228-D9C3-430E-964D-DA6B20136786}" type="pres">
      <dgm:prSet presAssocID="{FB0A5D41-1F8F-47E6-B031-3A423411EB5D}" presName="spaceBetweenRectangles" presStyleCnt="0"/>
      <dgm:spPr/>
    </dgm:pt>
    <dgm:pt modelId="{53A1F018-9C95-4BF6-8BB7-7ED201A8E9D2}" type="pres">
      <dgm:prSet presAssocID="{D505BD56-B135-4CC6-80E5-13D592BF9C4B}" presName="parentLin" presStyleCnt="0"/>
      <dgm:spPr/>
    </dgm:pt>
    <dgm:pt modelId="{4E4697FD-A759-4B11-9698-4EEB98DFC0A1}" type="pres">
      <dgm:prSet presAssocID="{D505BD56-B135-4CC6-80E5-13D592BF9C4B}" presName="parentLeftMargin" presStyleLbl="node1" presStyleIdx="0" presStyleCnt="4"/>
      <dgm:spPr/>
    </dgm:pt>
    <dgm:pt modelId="{0A6A0670-3792-4C63-B6C5-1BB70DD83C87}" type="pres">
      <dgm:prSet presAssocID="{D505BD56-B135-4CC6-80E5-13D592BF9C4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1262D9-39B9-49EF-96C3-44C55C09B8D7}" type="pres">
      <dgm:prSet presAssocID="{D505BD56-B135-4CC6-80E5-13D592BF9C4B}" presName="negativeSpace" presStyleCnt="0"/>
      <dgm:spPr/>
    </dgm:pt>
    <dgm:pt modelId="{261AD1CB-BCAD-4C91-B1AA-DC464B4D5B79}" type="pres">
      <dgm:prSet presAssocID="{D505BD56-B135-4CC6-80E5-13D592BF9C4B}" presName="childText" presStyleLbl="conFgAcc1" presStyleIdx="1" presStyleCnt="4">
        <dgm:presLayoutVars>
          <dgm:bulletEnabled val="1"/>
        </dgm:presLayoutVars>
      </dgm:prSet>
      <dgm:spPr/>
    </dgm:pt>
    <dgm:pt modelId="{62FAF845-BCAA-436B-8894-3F54205E8D6D}" type="pres">
      <dgm:prSet presAssocID="{1A7CDBD1-F533-4D7C-AB11-7AD0F40300D7}" presName="spaceBetweenRectangles" presStyleCnt="0"/>
      <dgm:spPr/>
    </dgm:pt>
    <dgm:pt modelId="{2F0286B2-BA76-43E9-A5AA-06F04A955E3B}" type="pres">
      <dgm:prSet presAssocID="{736369BC-2A92-4C63-8C94-D5948BA29ADA}" presName="parentLin" presStyleCnt="0"/>
      <dgm:spPr/>
    </dgm:pt>
    <dgm:pt modelId="{330E7C0B-78FF-470F-AA60-5688C0888285}" type="pres">
      <dgm:prSet presAssocID="{736369BC-2A92-4C63-8C94-D5948BA29ADA}" presName="parentLeftMargin" presStyleLbl="node1" presStyleIdx="1" presStyleCnt="4"/>
      <dgm:spPr/>
    </dgm:pt>
    <dgm:pt modelId="{3E7943C2-15C6-462C-B886-EDA82B81C02E}" type="pres">
      <dgm:prSet presAssocID="{736369BC-2A92-4C63-8C94-D5948BA29ADA}" presName="parentText" presStyleLbl="node1" presStyleIdx="2" presStyleCnt="4" custLinFactY="59795" custLinFactNeighborX="-5170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B89B9C-F654-49DE-B0D3-345EBD0D409D}" type="pres">
      <dgm:prSet presAssocID="{736369BC-2A92-4C63-8C94-D5948BA29ADA}" presName="negativeSpace" presStyleCnt="0"/>
      <dgm:spPr/>
    </dgm:pt>
    <dgm:pt modelId="{250B566F-8382-4955-93F9-0E6AD4A63555}" type="pres">
      <dgm:prSet presAssocID="{736369BC-2A92-4C63-8C94-D5948BA29ADA}" presName="childText" presStyleLbl="conFgAcc1" presStyleIdx="2" presStyleCnt="4">
        <dgm:presLayoutVars>
          <dgm:bulletEnabled val="1"/>
        </dgm:presLayoutVars>
      </dgm:prSet>
      <dgm:spPr/>
    </dgm:pt>
    <dgm:pt modelId="{0AF59265-74FF-43B2-9B4E-0181F4CDCE22}" type="pres">
      <dgm:prSet presAssocID="{BFFD8D11-2C16-4542-9F81-50BD52E1D79D}" presName="spaceBetweenRectangles" presStyleCnt="0"/>
      <dgm:spPr/>
    </dgm:pt>
    <dgm:pt modelId="{3650107F-EC43-41FD-9647-3C4147AA33F4}" type="pres">
      <dgm:prSet presAssocID="{0030CB5C-E3E6-4794-81AA-5B4E36459645}" presName="parentLin" presStyleCnt="0"/>
      <dgm:spPr/>
    </dgm:pt>
    <dgm:pt modelId="{CE0129E4-3F96-4BC0-86EC-04C2303CF656}" type="pres">
      <dgm:prSet presAssocID="{0030CB5C-E3E6-4794-81AA-5B4E36459645}" presName="parentLeftMargin" presStyleLbl="node1" presStyleIdx="2" presStyleCnt="4"/>
      <dgm:spPr/>
    </dgm:pt>
    <dgm:pt modelId="{CC89E5C6-8B70-4A38-927D-CE9BBF7B255F}" type="pres">
      <dgm:prSet presAssocID="{0030CB5C-E3E6-4794-81AA-5B4E36459645}" presName="parentText" presStyleLbl="node1" presStyleIdx="3" presStyleCnt="4" custLinFactY="-35211" custLinFactNeighborX="-21769" custLinFactNeighborY="-100000">
        <dgm:presLayoutVars>
          <dgm:chMax val="0"/>
          <dgm:bulletEnabled val="1"/>
        </dgm:presLayoutVars>
      </dgm:prSet>
      <dgm:spPr/>
    </dgm:pt>
    <dgm:pt modelId="{7EE5AE59-21C2-454A-A123-F05B145FC493}" type="pres">
      <dgm:prSet presAssocID="{0030CB5C-E3E6-4794-81AA-5B4E36459645}" presName="negativeSpace" presStyleCnt="0"/>
      <dgm:spPr/>
    </dgm:pt>
    <dgm:pt modelId="{D4AF72EE-D8C2-4888-B538-2B7AF6BB3E2A}" type="pres">
      <dgm:prSet presAssocID="{0030CB5C-E3E6-4794-81AA-5B4E36459645}" presName="childText" presStyleLbl="conFgAcc1" presStyleIdx="3" presStyleCnt="4" custFlipVert="0" custFlipHor="1" custScaleX="8254" custScaleY="116969" custLinFactNeighborX="88844" custLinFactNeighborY="-23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E49565-C42C-48B1-BB87-9BD7ADA7FE80}" type="presOf" srcId="{0030CB5C-E3E6-4794-81AA-5B4E36459645}" destId="{CE0129E4-3F96-4BC0-86EC-04C2303CF656}" srcOrd="0" destOrd="0" presId="urn:microsoft.com/office/officeart/2005/8/layout/list1"/>
    <dgm:cxn modelId="{CE220078-43B9-4331-AA23-1498F64E0752}" srcId="{A88FF085-B62B-469D-9064-A49A294BF3CB}" destId="{FD559D29-A5A9-4942-BE3E-46C23DA1514F}" srcOrd="0" destOrd="0" parTransId="{D953F8F9-F465-47CB-B372-3FF5A95E0D8C}" sibTransId="{FB0A5D41-1F8F-47E6-B031-3A423411EB5D}"/>
    <dgm:cxn modelId="{299BEED5-50A3-47D5-912E-9BFCA9315E90}" type="presOf" srcId="{0030CB5C-E3E6-4794-81AA-5B4E36459645}" destId="{CC89E5C6-8B70-4A38-927D-CE9BBF7B255F}" srcOrd="1" destOrd="0" presId="urn:microsoft.com/office/officeart/2005/8/layout/list1"/>
    <dgm:cxn modelId="{7C830736-5F7A-4C4B-9A36-5D61B2DC95EB}" srcId="{A88FF085-B62B-469D-9064-A49A294BF3CB}" destId="{736369BC-2A92-4C63-8C94-D5948BA29ADA}" srcOrd="2" destOrd="0" parTransId="{77A55315-4061-47BA-996B-133A209D474C}" sibTransId="{BFFD8D11-2C16-4542-9F81-50BD52E1D79D}"/>
    <dgm:cxn modelId="{C0AA1C31-BE8C-415C-B59A-91778BE02F9C}" srcId="{A88FF085-B62B-469D-9064-A49A294BF3CB}" destId="{D505BD56-B135-4CC6-80E5-13D592BF9C4B}" srcOrd="1" destOrd="0" parTransId="{D72D7F06-A58D-4CA3-BE7A-824A536E260A}" sibTransId="{1A7CDBD1-F533-4D7C-AB11-7AD0F40300D7}"/>
    <dgm:cxn modelId="{95A4249A-A91F-4EB9-B860-1F3C365D4075}" type="presOf" srcId="{D505BD56-B135-4CC6-80E5-13D592BF9C4B}" destId="{4E4697FD-A759-4B11-9698-4EEB98DFC0A1}" srcOrd="0" destOrd="0" presId="urn:microsoft.com/office/officeart/2005/8/layout/list1"/>
    <dgm:cxn modelId="{322492BD-CA9A-41D8-95A8-6477E3AF6CCD}" type="presOf" srcId="{FD559D29-A5A9-4942-BE3E-46C23DA1514F}" destId="{0F6116BC-7E67-405E-9AAA-DAC73778104A}" srcOrd="1" destOrd="0" presId="urn:microsoft.com/office/officeart/2005/8/layout/list1"/>
    <dgm:cxn modelId="{723D0CDB-51A6-424F-9B88-4EE95DE04C27}" srcId="{A88FF085-B62B-469D-9064-A49A294BF3CB}" destId="{0030CB5C-E3E6-4794-81AA-5B4E36459645}" srcOrd="3" destOrd="0" parTransId="{4636F073-6EBF-4BFD-8C40-6AB722BC26A8}" sibTransId="{C68A65DC-B108-403A-B09D-CB5AC822D1BC}"/>
    <dgm:cxn modelId="{A8745E3B-7060-4D6D-A76E-6A0B3C84B875}" type="presOf" srcId="{FD559D29-A5A9-4942-BE3E-46C23DA1514F}" destId="{2EBE017F-0EE5-44F5-ABBA-C395D3184263}" srcOrd="0" destOrd="0" presId="urn:microsoft.com/office/officeart/2005/8/layout/list1"/>
    <dgm:cxn modelId="{CFF312BC-E69B-4356-B5EA-6D5CD06A174B}" type="presOf" srcId="{D505BD56-B135-4CC6-80E5-13D592BF9C4B}" destId="{0A6A0670-3792-4C63-B6C5-1BB70DD83C87}" srcOrd="1" destOrd="0" presId="urn:microsoft.com/office/officeart/2005/8/layout/list1"/>
    <dgm:cxn modelId="{6DCFB3A5-91CF-4663-A036-45C0BDC7BDE8}" type="presOf" srcId="{736369BC-2A92-4C63-8C94-D5948BA29ADA}" destId="{330E7C0B-78FF-470F-AA60-5688C0888285}" srcOrd="0" destOrd="0" presId="urn:microsoft.com/office/officeart/2005/8/layout/list1"/>
    <dgm:cxn modelId="{DAC3CFE5-55A2-452B-B31B-431CD1E67396}" type="presOf" srcId="{736369BC-2A92-4C63-8C94-D5948BA29ADA}" destId="{3E7943C2-15C6-462C-B886-EDA82B81C02E}" srcOrd="1" destOrd="0" presId="urn:microsoft.com/office/officeart/2005/8/layout/list1"/>
    <dgm:cxn modelId="{73184380-74B4-48C9-BAC8-BC79FB96E028}" type="presOf" srcId="{A88FF085-B62B-469D-9064-A49A294BF3CB}" destId="{6E110687-BF67-4A1A-8790-8953D90B4EB7}" srcOrd="0" destOrd="0" presId="urn:microsoft.com/office/officeart/2005/8/layout/list1"/>
    <dgm:cxn modelId="{D122E30E-68FB-4219-84D2-BC562C20F344}" type="presParOf" srcId="{6E110687-BF67-4A1A-8790-8953D90B4EB7}" destId="{815EDF27-36D7-4994-8CEA-C515ECA35A20}" srcOrd="0" destOrd="0" presId="urn:microsoft.com/office/officeart/2005/8/layout/list1"/>
    <dgm:cxn modelId="{828348DE-02D9-4055-B939-42C66ED21D94}" type="presParOf" srcId="{815EDF27-36D7-4994-8CEA-C515ECA35A20}" destId="{2EBE017F-0EE5-44F5-ABBA-C395D3184263}" srcOrd="0" destOrd="0" presId="urn:microsoft.com/office/officeart/2005/8/layout/list1"/>
    <dgm:cxn modelId="{291A612F-690F-4656-AB2E-F087FF33F6AA}" type="presParOf" srcId="{815EDF27-36D7-4994-8CEA-C515ECA35A20}" destId="{0F6116BC-7E67-405E-9AAA-DAC73778104A}" srcOrd="1" destOrd="0" presId="urn:microsoft.com/office/officeart/2005/8/layout/list1"/>
    <dgm:cxn modelId="{78959DC9-89AE-453C-919A-5E5C068F01AC}" type="presParOf" srcId="{6E110687-BF67-4A1A-8790-8953D90B4EB7}" destId="{E4FCD91E-7FAE-4BB4-9E07-CE74A6520768}" srcOrd="1" destOrd="0" presId="urn:microsoft.com/office/officeart/2005/8/layout/list1"/>
    <dgm:cxn modelId="{9F4CCD31-A159-4A93-9237-97E6D42B9275}" type="presParOf" srcId="{6E110687-BF67-4A1A-8790-8953D90B4EB7}" destId="{D049E4FE-AB3F-4878-B57B-EED3DDA9171F}" srcOrd="2" destOrd="0" presId="urn:microsoft.com/office/officeart/2005/8/layout/list1"/>
    <dgm:cxn modelId="{7E0494D7-DFBF-41F0-841D-E89D7B2E1D66}" type="presParOf" srcId="{6E110687-BF67-4A1A-8790-8953D90B4EB7}" destId="{E8FF0228-D9C3-430E-964D-DA6B20136786}" srcOrd="3" destOrd="0" presId="urn:microsoft.com/office/officeart/2005/8/layout/list1"/>
    <dgm:cxn modelId="{BC3599C9-B396-4D2A-BBBF-E97C962A4854}" type="presParOf" srcId="{6E110687-BF67-4A1A-8790-8953D90B4EB7}" destId="{53A1F018-9C95-4BF6-8BB7-7ED201A8E9D2}" srcOrd="4" destOrd="0" presId="urn:microsoft.com/office/officeart/2005/8/layout/list1"/>
    <dgm:cxn modelId="{7E791698-9BCB-41A3-9E13-C9241A3CD5D3}" type="presParOf" srcId="{53A1F018-9C95-4BF6-8BB7-7ED201A8E9D2}" destId="{4E4697FD-A759-4B11-9698-4EEB98DFC0A1}" srcOrd="0" destOrd="0" presId="urn:microsoft.com/office/officeart/2005/8/layout/list1"/>
    <dgm:cxn modelId="{CF0815FF-699E-4DA5-BEE1-5966EF42039C}" type="presParOf" srcId="{53A1F018-9C95-4BF6-8BB7-7ED201A8E9D2}" destId="{0A6A0670-3792-4C63-B6C5-1BB70DD83C87}" srcOrd="1" destOrd="0" presId="urn:microsoft.com/office/officeart/2005/8/layout/list1"/>
    <dgm:cxn modelId="{5190FD8B-98C0-498C-82F1-ACD120DF4307}" type="presParOf" srcId="{6E110687-BF67-4A1A-8790-8953D90B4EB7}" destId="{8C1262D9-39B9-49EF-96C3-44C55C09B8D7}" srcOrd="5" destOrd="0" presId="urn:microsoft.com/office/officeart/2005/8/layout/list1"/>
    <dgm:cxn modelId="{8609F53B-5385-4218-8A0D-91EE408E935F}" type="presParOf" srcId="{6E110687-BF67-4A1A-8790-8953D90B4EB7}" destId="{261AD1CB-BCAD-4C91-B1AA-DC464B4D5B79}" srcOrd="6" destOrd="0" presId="urn:microsoft.com/office/officeart/2005/8/layout/list1"/>
    <dgm:cxn modelId="{A446E1C0-0A70-417B-BDF1-37A403AC1BC1}" type="presParOf" srcId="{6E110687-BF67-4A1A-8790-8953D90B4EB7}" destId="{62FAF845-BCAA-436B-8894-3F54205E8D6D}" srcOrd="7" destOrd="0" presId="urn:microsoft.com/office/officeart/2005/8/layout/list1"/>
    <dgm:cxn modelId="{4A2B304F-73F4-4622-B904-3C871D92DA3C}" type="presParOf" srcId="{6E110687-BF67-4A1A-8790-8953D90B4EB7}" destId="{2F0286B2-BA76-43E9-A5AA-06F04A955E3B}" srcOrd="8" destOrd="0" presId="urn:microsoft.com/office/officeart/2005/8/layout/list1"/>
    <dgm:cxn modelId="{27B03121-003E-4DC6-B774-186F8184BF77}" type="presParOf" srcId="{2F0286B2-BA76-43E9-A5AA-06F04A955E3B}" destId="{330E7C0B-78FF-470F-AA60-5688C0888285}" srcOrd="0" destOrd="0" presId="urn:microsoft.com/office/officeart/2005/8/layout/list1"/>
    <dgm:cxn modelId="{36EF3347-011E-40EE-AE5E-0071706388B0}" type="presParOf" srcId="{2F0286B2-BA76-43E9-A5AA-06F04A955E3B}" destId="{3E7943C2-15C6-462C-B886-EDA82B81C02E}" srcOrd="1" destOrd="0" presId="urn:microsoft.com/office/officeart/2005/8/layout/list1"/>
    <dgm:cxn modelId="{CCB8F284-7AFE-4C3B-8987-8A35134D5BF8}" type="presParOf" srcId="{6E110687-BF67-4A1A-8790-8953D90B4EB7}" destId="{33B89B9C-F654-49DE-B0D3-345EBD0D409D}" srcOrd="9" destOrd="0" presId="urn:microsoft.com/office/officeart/2005/8/layout/list1"/>
    <dgm:cxn modelId="{CC2F6479-4259-4930-A2B3-EF7A13D5C202}" type="presParOf" srcId="{6E110687-BF67-4A1A-8790-8953D90B4EB7}" destId="{250B566F-8382-4955-93F9-0E6AD4A63555}" srcOrd="10" destOrd="0" presId="urn:microsoft.com/office/officeart/2005/8/layout/list1"/>
    <dgm:cxn modelId="{82788B96-9B9E-496F-A3A2-864CE6A1AE32}" type="presParOf" srcId="{6E110687-BF67-4A1A-8790-8953D90B4EB7}" destId="{0AF59265-74FF-43B2-9B4E-0181F4CDCE22}" srcOrd="11" destOrd="0" presId="urn:microsoft.com/office/officeart/2005/8/layout/list1"/>
    <dgm:cxn modelId="{1AA65484-63D1-4072-BED6-BBB06E6FAD56}" type="presParOf" srcId="{6E110687-BF67-4A1A-8790-8953D90B4EB7}" destId="{3650107F-EC43-41FD-9647-3C4147AA33F4}" srcOrd="12" destOrd="0" presId="urn:microsoft.com/office/officeart/2005/8/layout/list1"/>
    <dgm:cxn modelId="{F9E8B6AE-C98E-436C-85D2-7BBEC1E74DEC}" type="presParOf" srcId="{3650107F-EC43-41FD-9647-3C4147AA33F4}" destId="{CE0129E4-3F96-4BC0-86EC-04C2303CF656}" srcOrd="0" destOrd="0" presId="urn:microsoft.com/office/officeart/2005/8/layout/list1"/>
    <dgm:cxn modelId="{1F2CC5CF-1CD0-4406-B1EC-A3C0813EFAE5}" type="presParOf" srcId="{3650107F-EC43-41FD-9647-3C4147AA33F4}" destId="{CC89E5C6-8B70-4A38-927D-CE9BBF7B255F}" srcOrd="1" destOrd="0" presId="urn:microsoft.com/office/officeart/2005/8/layout/list1"/>
    <dgm:cxn modelId="{8721BC61-2334-48B0-824D-4B4A656DF4F3}" type="presParOf" srcId="{6E110687-BF67-4A1A-8790-8953D90B4EB7}" destId="{7EE5AE59-21C2-454A-A123-F05B145FC493}" srcOrd="13" destOrd="0" presId="urn:microsoft.com/office/officeart/2005/8/layout/list1"/>
    <dgm:cxn modelId="{5D6ADE23-4017-4FAC-99A2-F863F20AEA30}" type="presParOf" srcId="{6E110687-BF67-4A1A-8790-8953D90B4EB7}" destId="{D4AF72EE-D8C2-4888-B538-2B7AF6BB3E2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0E881E-CCB9-441A-BB86-8C50B39F558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F0B2EF7-C7B5-4609-8B4F-EACE426EC131}">
      <dgm:prSet phldrT="[Текст]"/>
      <dgm:spPr/>
      <dgm:t>
        <a:bodyPr/>
        <a:lstStyle/>
        <a:p>
          <a:r>
            <a:rPr lang="kk-KZ" dirty="0" smtClean="0"/>
            <a:t>Өмірлік мән</a:t>
          </a:r>
          <a:endParaRPr lang="ru-RU" dirty="0"/>
        </a:p>
      </dgm:t>
    </dgm:pt>
    <dgm:pt modelId="{927ED558-B15E-4BDB-A255-27583C33CEF0}" type="parTrans" cxnId="{4C32C15F-4417-44DA-B835-F407DE6F60C9}">
      <dgm:prSet/>
      <dgm:spPr/>
      <dgm:t>
        <a:bodyPr/>
        <a:lstStyle/>
        <a:p>
          <a:endParaRPr lang="ru-RU"/>
        </a:p>
      </dgm:t>
    </dgm:pt>
    <dgm:pt modelId="{06579EFA-FFF5-4ED6-B134-D5B31130B0D9}" type="sibTrans" cxnId="{4C32C15F-4417-44DA-B835-F407DE6F60C9}">
      <dgm:prSet/>
      <dgm:spPr/>
      <dgm:t>
        <a:bodyPr/>
        <a:lstStyle/>
        <a:p>
          <a:endParaRPr lang="ru-RU"/>
        </a:p>
      </dgm:t>
    </dgm:pt>
    <dgm:pt modelId="{6277A818-4E6A-48E9-8D76-10C4D8E9FF9C}">
      <dgm:prSet phldrT="[Текст]"/>
      <dgm:spPr/>
      <dgm:t>
        <a:bodyPr/>
        <a:lstStyle/>
        <a:p>
          <a:r>
            <a:rPr lang="kk-KZ" dirty="0" smtClean="0"/>
            <a:t>Құдайлық</a:t>
          </a:r>
          <a:endParaRPr lang="ru-RU" dirty="0"/>
        </a:p>
      </dgm:t>
    </dgm:pt>
    <dgm:pt modelId="{E47F58EF-F8CF-496F-A806-C8EF40985767}" type="parTrans" cxnId="{18EC29D3-0706-4730-8B5A-79DB73F93016}">
      <dgm:prSet/>
      <dgm:spPr/>
      <dgm:t>
        <a:bodyPr/>
        <a:lstStyle/>
        <a:p>
          <a:endParaRPr lang="ru-RU"/>
        </a:p>
      </dgm:t>
    </dgm:pt>
    <dgm:pt modelId="{61F505A5-878B-4812-B163-EFBDD99FA445}" type="sibTrans" cxnId="{18EC29D3-0706-4730-8B5A-79DB73F93016}">
      <dgm:prSet/>
      <dgm:spPr/>
      <dgm:t>
        <a:bodyPr/>
        <a:lstStyle/>
        <a:p>
          <a:endParaRPr lang="ru-RU"/>
        </a:p>
      </dgm:t>
    </dgm:pt>
    <dgm:pt modelId="{E166280D-74D6-4B98-BF02-9A7E803D44A3}">
      <dgm:prSet phldrT="[Текст]"/>
      <dgm:spPr/>
      <dgm:t>
        <a:bodyPr/>
        <a:lstStyle/>
        <a:p>
          <a:r>
            <a:rPr lang="kk-KZ" dirty="0" smtClean="0"/>
            <a:t>Хайуандық </a:t>
          </a:r>
          <a:endParaRPr lang="ru-RU" dirty="0"/>
        </a:p>
      </dgm:t>
    </dgm:pt>
    <dgm:pt modelId="{E7F13DC5-10B5-47BB-A5E0-8BE4F317B7EF}" type="parTrans" cxnId="{3C23479B-3186-4FCD-AB20-115BBBB6739A}">
      <dgm:prSet/>
      <dgm:spPr/>
      <dgm:t>
        <a:bodyPr/>
        <a:lstStyle/>
        <a:p>
          <a:endParaRPr lang="ru-RU"/>
        </a:p>
      </dgm:t>
    </dgm:pt>
    <dgm:pt modelId="{D83D58F1-6D4C-4CC0-BC9E-D548F225953E}" type="sibTrans" cxnId="{3C23479B-3186-4FCD-AB20-115BBBB6739A}">
      <dgm:prSet/>
      <dgm:spPr/>
      <dgm:t>
        <a:bodyPr/>
        <a:lstStyle/>
        <a:p>
          <a:endParaRPr lang="ru-RU"/>
        </a:p>
      </dgm:t>
    </dgm:pt>
    <dgm:pt modelId="{20D081C8-33B0-4319-B14A-D6E2539A109C}">
      <dgm:prSet phldrT="[Текст]"/>
      <dgm:spPr/>
      <dgm:t>
        <a:bodyPr/>
        <a:lstStyle/>
        <a:p>
          <a:r>
            <a:rPr lang="kk-KZ" dirty="0" smtClean="0"/>
            <a:t>Шайтандық</a:t>
          </a:r>
          <a:endParaRPr lang="ru-RU" dirty="0"/>
        </a:p>
      </dgm:t>
    </dgm:pt>
    <dgm:pt modelId="{8B4C4C65-1BB8-4A3A-B0A0-F6BCAA3A2FF7}" type="parTrans" cxnId="{607794B4-38C8-4CC0-9B2C-B0899285D234}">
      <dgm:prSet/>
      <dgm:spPr/>
      <dgm:t>
        <a:bodyPr/>
        <a:lstStyle/>
        <a:p>
          <a:endParaRPr lang="ru-RU"/>
        </a:p>
      </dgm:t>
    </dgm:pt>
    <dgm:pt modelId="{BF191E56-FAA9-473A-9E29-F796D134D78D}" type="sibTrans" cxnId="{607794B4-38C8-4CC0-9B2C-B0899285D234}">
      <dgm:prSet/>
      <dgm:spPr/>
      <dgm:t>
        <a:bodyPr/>
        <a:lstStyle/>
        <a:p>
          <a:endParaRPr lang="ru-RU"/>
        </a:p>
      </dgm:t>
    </dgm:pt>
    <dgm:pt modelId="{34E35639-E2BE-45DD-8F23-368A88EDAEFF}" type="pres">
      <dgm:prSet presAssocID="{750E881E-CCB9-441A-BB86-8C50B39F558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8ED0A43-98B2-44EA-8DBE-50958A5972A5}" type="pres">
      <dgm:prSet presAssocID="{DF0B2EF7-C7B5-4609-8B4F-EACE426EC131}" presName="hierRoot1" presStyleCnt="0">
        <dgm:presLayoutVars>
          <dgm:hierBranch val="init"/>
        </dgm:presLayoutVars>
      </dgm:prSet>
      <dgm:spPr/>
    </dgm:pt>
    <dgm:pt modelId="{A9138FAF-701D-408A-AD8E-099FD9A6843C}" type="pres">
      <dgm:prSet presAssocID="{DF0B2EF7-C7B5-4609-8B4F-EACE426EC131}" presName="rootComposite1" presStyleCnt="0"/>
      <dgm:spPr/>
    </dgm:pt>
    <dgm:pt modelId="{BDC2315F-5864-408E-9AD7-4F6A18041937}" type="pres">
      <dgm:prSet presAssocID="{DF0B2EF7-C7B5-4609-8B4F-EACE426EC13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70FD92D-D66B-4106-8AB3-C0AEF222599E}" type="pres">
      <dgm:prSet presAssocID="{DF0B2EF7-C7B5-4609-8B4F-EACE426EC131}" presName="rootConnector1" presStyleLbl="node1" presStyleIdx="0" presStyleCnt="0"/>
      <dgm:spPr/>
    </dgm:pt>
    <dgm:pt modelId="{ED9FE642-DD44-4F61-8D96-4E64CCAFD8C4}" type="pres">
      <dgm:prSet presAssocID="{DF0B2EF7-C7B5-4609-8B4F-EACE426EC131}" presName="hierChild2" presStyleCnt="0"/>
      <dgm:spPr/>
    </dgm:pt>
    <dgm:pt modelId="{9032623E-5F68-4E83-92A1-E51A35DDEE93}" type="pres">
      <dgm:prSet presAssocID="{E47F58EF-F8CF-496F-A806-C8EF40985767}" presName="Name37" presStyleLbl="parChTrans1D2" presStyleIdx="0" presStyleCnt="3"/>
      <dgm:spPr/>
    </dgm:pt>
    <dgm:pt modelId="{8FD21AB2-6CE3-4439-A304-6D9ECE6C1C07}" type="pres">
      <dgm:prSet presAssocID="{6277A818-4E6A-48E9-8D76-10C4D8E9FF9C}" presName="hierRoot2" presStyleCnt="0">
        <dgm:presLayoutVars>
          <dgm:hierBranch val="init"/>
        </dgm:presLayoutVars>
      </dgm:prSet>
      <dgm:spPr/>
    </dgm:pt>
    <dgm:pt modelId="{F6E58EBE-83F9-43A6-8152-3062A26741D0}" type="pres">
      <dgm:prSet presAssocID="{6277A818-4E6A-48E9-8D76-10C4D8E9FF9C}" presName="rootComposite" presStyleCnt="0"/>
      <dgm:spPr/>
    </dgm:pt>
    <dgm:pt modelId="{B1DAB10E-9A8E-494E-8B01-1DFC0C1D6235}" type="pres">
      <dgm:prSet presAssocID="{6277A818-4E6A-48E9-8D76-10C4D8E9FF9C}" presName="rootText" presStyleLbl="node2" presStyleIdx="0" presStyleCnt="3">
        <dgm:presLayoutVars>
          <dgm:chPref val="3"/>
        </dgm:presLayoutVars>
      </dgm:prSet>
      <dgm:spPr/>
    </dgm:pt>
    <dgm:pt modelId="{7FDADF65-575E-4930-9C63-F8C30FC39E78}" type="pres">
      <dgm:prSet presAssocID="{6277A818-4E6A-48E9-8D76-10C4D8E9FF9C}" presName="rootConnector" presStyleLbl="node2" presStyleIdx="0" presStyleCnt="3"/>
      <dgm:spPr/>
    </dgm:pt>
    <dgm:pt modelId="{28113395-1D36-4438-99A8-8110621F87E2}" type="pres">
      <dgm:prSet presAssocID="{6277A818-4E6A-48E9-8D76-10C4D8E9FF9C}" presName="hierChild4" presStyleCnt="0"/>
      <dgm:spPr/>
    </dgm:pt>
    <dgm:pt modelId="{4FFF66D3-841B-4B2A-A44C-6EA460DFEC1D}" type="pres">
      <dgm:prSet presAssocID="{6277A818-4E6A-48E9-8D76-10C4D8E9FF9C}" presName="hierChild5" presStyleCnt="0"/>
      <dgm:spPr/>
    </dgm:pt>
    <dgm:pt modelId="{7CD50EEE-CB01-4118-BA3B-B73728180194}" type="pres">
      <dgm:prSet presAssocID="{E7F13DC5-10B5-47BB-A5E0-8BE4F317B7EF}" presName="Name37" presStyleLbl="parChTrans1D2" presStyleIdx="1" presStyleCnt="3"/>
      <dgm:spPr/>
    </dgm:pt>
    <dgm:pt modelId="{2E64ADD2-2261-439E-9690-26CA6916E09D}" type="pres">
      <dgm:prSet presAssocID="{E166280D-74D6-4B98-BF02-9A7E803D44A3}" presName="hierRoot2" presStyleCnt="0">
        <dgm:presLayoutVars>
          <dgm:hierBranch val="init"/>
        </dgm:presLayoutVars>
      </dgm:prSet>
      <dgm:spPr/>
    </dgm:pt>
    <dgm:pt modelId="{6BEE6251-FE88-4E0B-99A2-384C5108B417}" type="pres">
      <dgm:prSet presAssocID="{E166280D-74D6-4B98-BF02-9A7E803D44A3}" presName="rootComposite" presStyleCnt="0"/>
      <dgm:spPr/>
    </dgm:pt>
    <dgm:pt modelId="{7475F7A6-6A9E-4B90-88D4-B91F777065E4}" type="pres">
      <dgm:prSet presAssocID="{E166280D-74D6-4B98-BF02-9A7E803D44A3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36E18E2-8EA5-4EB3-87A5-E326642D9753}" type="pres">
      <dgm:prSet presAssocID="{E166280D-74D6-4B98-BF02-9A7E803D44A3}" presName="rootConnector" presStyleLbl="node2" presStyleIdx="1" presStyleCnt="3"/>
      <dgm:spPr/>
    </dgm:pt>
    <dgm:pt modelId="{FA4ABF48-DF92-4DCF-9196-5DA587A47913}" type="pres">
      <dgm:prSet presAssocID="{E166280D-74D6-4B98-BF02-9A7E803D44A3}" presName="hierChild4" presStyleCnt="0"/>
      <dgm:spPr/>
    </dgm:pt>
    <dgm:pt modelId="{C2223714-8D54-4617-83AB-3001F32ECF01}" type="pres">
      <dgm:prSet presAssocID="{E166280D-74D6-4B98-BF02-9A7E803D44A3}" presName="hierChild5" presStyleCnt="0"/>
      <dgm:spPr/>
    </dgm:pt>
    <dgm:pt modelId="{B0B482EB-33C4-4EAC-BE5A-9CDB6121D7DC}" type="pres">
      <dgm:prSet presAssocID="{8B4C4C65-1BB8-4A3A-B0A0-F6BCAA3A2FF7}" presName="Name37" presStyleLbl="parChTrans1D2" presStyleIdx="2" presStyleCnt="3"/>
      <dgm:spPr/>
    </dgm:pt>
    <dgm:pt modelId="{6895FCC5-DCCB-4D0A-8985-7FD8DF6D1AF7}" type="pres">
      <dgm:prSet presAssocID="{20D081C8-33B0-4319-B14A-D6E2539A109C}" presName="hierRoot2" presStyleCnt="0">
        <dgm:presLayoutVars>
          <dgm:hierBranch val="init"/>
        </dgm:presLayoutVars>
      </dgm:prSet>
      <dgm:spPr/>
    </dgm:pt>
    <dgm:pt modelId="{4B1DA334-F52A-4DB9-AE75-C254D7220B21}" type="pres">
      <dgm:prSet presAssocID="{20D081C8-33B0-4319-B14A-D6E2539A109C}" presName="rootComposite" presStyleCnt="0"/>
      <dgm:spPr/>
    </dgm:pt>
    <dgm:pt modelId="{7C9E9873-243A-4893-A178-2FA349D0F5F5}" type="pres">
      <dgm:prSet presAssocID="{20D081C8-33B0-4319-B14A-D6E2539A109C}" presName="rootText" presStyleLbl="node2" presStyleIdx="2" presStyleCnt="3">
        <dgm:presLayoutVars>
          <dgm:chPref val="3"/>
        </dgm:presLayoutVars>
      </dgm:prSet>
      <dgm:spPr/>
    </dgm:pt>
    <dgm:pt modelId="{BB9057E4-25D8-4A47-AAB3-3071472F5F14}" type="pres">
      <dgm:prSet presAssocID="{20D081C8-33B0-4319-B14A-D6E2539A109C}" presName="rootConnector" presStyleLbl="node2" presStyleIdx="2" presStyleCnt="3"/>
      <dgm:spPr/>
    </dgm:pt>
    <dgm:pt modelId="{FEFE7413-356D-4C84-9333-EB367DE66696}" type="pres">
      <dgm:prSet presAssocID="{20D081C8-33B0-4319-B14A-D6E2539A109C}" presName="hierChild4" presStyleCnt="0"/>
      <dgm:spPr/>
    </dgm:pt>
    <dgm:pt modelId="{37C5DBD2-D7F3-4FCE-BC37-651864A15981}" type="pres">
      <dgm:prSet presAssocID="{20D081C8-33B0-4319-B14A-D6E2539A109C}" presName="hierChild5" presStyleCnt="0"/>
      <dgm:spPr/>
    </dgm:pt>
    <dgm:pt modelId="{1B68FB8A-C8D1-4F7C-BFD0-C46DC502FA7B}" type="pres">
      <dgm:prSet presAssocID="{DF0B2EF7-C7B5-4609-8B4F-EACE426EC131}" presName="hierChild3" presStyleCnt="0"/>
      <dgm:spPr/>
    </dgm:pt>
  </dgm:ptLst>
  <dgm:cxnLst>
    <dgm:cxn modelId="{B0BDCBEC-4289-4B11-A918-A25BF418A219}" type="presOf" srcId="{750E881E-CCB9-441A-BB86-8C50B39F5584}" destId="{34E35639-E2BE-45DD-8F23-368A88EDAEFF}" srcOrd="0" destOrd="0" presId="urn:microsoft.com/office/officeart/2005/8/layout/orgChart1"/>
    <dgm:cxn modelId="{BC3191FE-6775-4EDC-8595-614A50D57216}" type="presOf" srcId="{E47F58EF-F8CF-496F-A806-C8EF40985767}" destId="{9032623E-5F68-4E83-92A1-E51A35DDEE93}" srcOrd="0" destOrd="0" presId="urn:microsoft.com/office/officeart/2005/8/layout/orgChart1"/>
    <dgm:cxn modelId="{0B659A6F-C09D-4945-A5C6-E8EB7146221B}" type="presOf" srcId="{20D081C8-33B0-4319-B14A-D6E2539A109C}" destId="{BB9057E4-25D8-4A47-AAB3-3071472F5F14}" srcOrd="1" destOrd="0" presId="urn:microsoft.com/office/officeart/2005/8/layout/orgChart1"/>
    <dgm:cxn modelId="{B20661C0-749E-4EF5-907F-407E3FD44748}" type="presOf" srcId="{E7F13DC5-10B5-47BB-A5E0-8BE4F317B7EF}" destId="{7CD50EEE-CB01-4118-BA3B-B73728180194}" srcOrd="0" destOrd="0" presId="urn:microsoft.com/office/officeart/2005/8/layout/orgChart1"/>
    <dgm:cxn modelId="{FF998EF0-B88A-4636-B13A-12BBF9E27AF9}" type="presOf" srcId="{DF0B2EF7-C7B5-4609-8B4F-EACE426EC131}" destId="{670FD92D-D66B-4106-8AB3-C0AEF222599E}" srcOrd="1" destOrd="0" presId="urn:microsoft.com/office/officeart/2005/8/layout/orgChart1"/>
    <dgm:cxn modelId="{EB20F832-9C96-4A04-998F-9C503B826B42}" type="presOf" srcId="{6277A818-4E6A-48E9-8D76-10C4D8E9FF9C}" destId="{B1DAB10E-9A8E-494E-8B01-1DFC0C1D6235}" srcOrd="0" destOrd="0" presId="urn:microsoft.com/office/officeart/2005/8/layout/orgChart1"/>
    <dgm:cxn modelId="{F3AA8B1A-3970-4684-960E-73AB4FB957F2}" type="presOf" srcId="{E166280D-74D6-4B98-BF02-9A7E803D44A3}" destId="{7475F7A6-6A9E-4B90-88D4-B91F777065E4}" srcOrd="0" destOrd="0" presId="urn:microsoft.com/office/officeart/2005/8/layout/orgChart1"/>
    <dgm:cxn modelId="{18EC29D3-0706-4730-8B5A-79DB73F93016}" srcId="{DF0B2EF7-C7B5-4609-8B4F-EACE426EC131}" destId="{6277A818-4E6A-48E9-8D76-10C4D8E9FF9C}" srcOrd="0" destOrd="0" parTransId="{E47F58EF-F8CF-496F-A806-C8EF40985767}" sibTransId="{61F505A5-878B-4812-B163-EFBDD99FA445}"/>
    <dgm:cxn modelId="{A3AFAACC-3BA9-484A-A048-93CEB725570C}" type="presOf" srcId="{8B4C4C65-1BB8-4A3A-B0A0-F6BCAA3A2FF7}" destId="{B0B482EB-33C4-4EAC-BE5A-9CDB6121D7DC}" srcOrd="0" destOrd="0" presId="urn:microsoft.com/office/officeart/2005/8/layout/orgChart1"/>
    <dgm:cxn modelId="{4C32C15F-4417-44DA-B835-F407DE6F60C9}" srcId="{750E881E-CCB9-441A-BB86-8C50B39F5584}" destId="{DF0B2EF7-C7B5-4609-8B4F-EACE426EC131}" srcOrd="0" destOrd="0" parTransId="{927ED558-B15E-4BDB-A255-27583C33CEF0}" sibTransId="{06579EFA-FFF5-4ED6-B134-D5B31130B0D9}"/>
    <dgm:cxn modelId="{7286270D-A2D1-4DD2-81DD-20B72D2B4C9E}" type="presOf" srcId="{DF0B2EF7-C7B5-4609-8B4F-EACE426EC131}" destId="{BDC2315F-5864-408E-9AD7-4F6A18041937}" srcOrd="0" destOrd="0" presId="urn:microsoft.com/office/officeart/2005/8/layout/orgChart1"/>
    <dgm:cxn modelId="{607794B4-38C8-4CC0-9B2C-B0899285D234}" srcId="{DF0B2EF7-C7B5-4609-8B4F-EACE426EC131}" destId="{20D081C8-33B0-4319-B14A-D6E2539A109C}" srcOrd="2" destOrd="0" parTransId="{8B4C4C65-1BB8-4A3A-B0A0-F6BCAA3A2FF7}" sibTransId="{BF191E56-FAA9-473A-9E29-F796D134D78D}"/>
    <dgm:cxn modelId="{2141AB1B-072D-4C7F-929B-CAF6C8DD4A55}" type="presOf" srcId="{6277A818-4E6A-48E9-8D76-10C4D8E9FF9C}" destId="{7FDADF65-575E-4930-9C63-F8C30FC39E78}" srcOrd="1" destOrd="0" presId="urn:microsoft.com/office/officeart/2005/8/layout/orgChart1"/>
    <dgm:cxn modelId="{3C23479B-3186-4FCD-AB20-115BBBB6739A}" srcId="{DF0B2EF7-C7B5-4609-8B4F-EACE426EC131}" destId="{E166280D-74D6-4B98-BF02-9A7E803D44A3}" srcOrd="1" destOrd="0" parTransId="{E7F13DC5-10B5-47BB-A5E0-8BE4F317B7EF}" sibTransId="{D83D58F1-6D4C-4CC0-BC9E-D548F225953E}"/>
    <dgm:cxn modelId="{89D7A084-AB92-4FA4-A3E9-62D41D5445E3}" type="presOf" srcId="{E166280D-74D6-4B98-BF02-9A7E803D44A3}" destId="{536E18E2-8EA5-4EB3-87A5-E326642D9753}" srcOrd="1" destOrd="0" presId="urn:microsoft.com/office/officeart/2005/8/layout/orgChart1"/>
    <dgm:cxn modelId="{26D48704-787C-43C5-B488-9E0B23D57935}" type="presOf" srcId="{20D081C8-33B0-4319-B14A-D6E2539A109C}" destId="{7C9E9873-243A-4893-A178-2FA349D0F5F5}" srcOrd="0" destOrd="0" presId="urn:microsoft.com/office/officeart/2005/8/layout/orgChart1"/>
    <dgm:cxn modelId="{09B9E54F-07E6-4135-BB25-BD8E44FDD2EB}" type="presParOf" srcId="{34E35639-E2BE-45DD-8F23-368A88EDAEFF}" destId="{88ED0A43-98B2-44EA-8DBE-50958A5972A5}" srcOrd="0" destOrd="0" presId="urn:microsoft.com/office/officeart/2005/8/layout/orgChart1"/>
    <dgm:cxn modelId="{0DBCFACC-4AF5-48E6-863F-3D4044C36293}" type="presParOf" srcId="{88ED0A43-98B2-44EA-8DBE-50958A5972A5}" destId="{A9138FAF-701D-408A-AD8E-099FD9A6843C}" srcOrd="0" destOrd="0" presId="urn:microsoft.com/office/officeart/2005/8/layout/orgChart1"/>
    <dgm:cxn modelId="{229DDC4F-C72E-421D-B823-8A85CDDE3CC6}" type="presParOf" srcId="{A9138FAF-701D-408A-AD8E-099FD9A6843C}" destId="{BDC2315F-5864-408E-9AD7-4F6A18041937}" srcOrd="0" destOrd="0" presId="urn:microsoft.com/office/officeart/2005/8/layout/orgChart1"/>
    <dgm:cxn modelId="{6BC79D08-A39E-4978-9F15-93D09659CED3}" type="presParOf" srcId="{A9138FAF-701D-408A-AD8E-099FD9A6843C}" destId="{670FD92D-D66B-4106-8AB3-C0AEF222599E}" srcOrd="1" destOrd="0" presId="urn:microsoft.com/office/officeart/2005/8/layout/orgChart1"/>
    <dgm:cxn modelId="{44DFBE0E-A6C7-4C66-84E3-38D93FD6F6E9}" type="presParOf" srcId="{88ED0A43-98B2-44EA-8DBE-50958A5972A5}" destId="{ED9FE642-DD44-4F61-8D96-4E64CCAFD8C4}" srcOrd="1" destOrd="0" presId="urn:microsoft.com/office/officeart/2005/8/layout/orgChart1"/>
    <dgm:cxn modelId="{6C6AAF02-77C7-4498-BC00-F4F75CA27594}" type="presParOf" srcId="{ED9FE642-DD44-4F61-8D96-4E64CCAFD8C4}" destId="{9032623E-5F68-4E83-92A1-E51A35DDEE93}" srcOrd="0" destOrd="0" presId="urn:microsoft.com/office/officeart/2005/8/layout/orgChart1"/>
    <dgm:cxn modelId="{702023BD-DFB8-472E-B7F6-25DD0AB2BA46}" type="presParOf" srcId="{ED9FE642-DD44-4F61-8D96-4E64CCAFD8C4}" destId="{8FD21AB2-6CE3-4439-A304-6D9ECE6C1C07}" srcOrd="1" destOrd="0" presId="urn:microsoft.com/office/officeart/2005/8/layout/orgChart1"/>
    <dgm:cxn modelId="{266D8584-E1C7-417C-ADE2-FEDB8764A10B}" type="presParOf" srcId="{8FD21AB2-6CE3-4439-A304-6D9ECE6C1C07}" destId="{F6E58EBE-83F9-43A6-8152-3062A26741D0}" srcOrd="0" destOrd="0" presId="urn:microsoft.com/office/officeart/2005/8/layout/orgChart1"/>
    <dgm:cxn modelId="{CAEA838D-7538-4619-9FED-592B7E8E81D6}" type="presParOf" srcId="{F6E58EBE-83F9-43A6-8152-3062A26741D0}" destId="{B1DAB10E-9A8E-494E-8B01-1DFC0C1D6235}" srcOrd="0" destOrd="0" presId="urn:microsoft.com/office/officeart/2005/8/layout/orgChart1"/>
    <dgm:cxn modelId="{DD50B53E-6BB9-473C-B59F-4D0EFA5E0791}" type="presParOf" srcId="{F6E58EBE-83F9-43A6-8152-3062A26741D0}" destId="{7FDADF65-575E-4930-9C63-F8C30FC39E78}" srcOrd="1" destOrd="0" presId="urn:microsoft.com/office/officeart/2005/8/layout/orgChart1"/>
    <dgm:cxn modelId="{34C97948-2D7F-483B-8517-BB4579A2DBE9}" type="presParOf" srcId="{8FD21AB2-6CE3-4439-A304-6D9ECE6C1C07}" destId="{28113395-1D36-4438-99A8-8110621F87E2}" srcOrd="1" destOrd="0" presId="urn:microsoft.com/office/officeart/2005/8/layout/orgChart1"/>
    <dgm:cxn modelId="{1CB6F175-EA91-4869-9610-CE47080401F2}" type="presParOf" srcId="{8FD21AB2-6CE3-4439-A304-6D9ECE6C1C07}" destId="{4FFF66D3-841B-4B2A-A44C-6EA460DFEC1D}" srcOrd="2" destOrd="0" presId="urn:microsoft.com/office/officeart/2005/8/layout/orgChart1"/>
    <dgm:cxn modelId="{1106A06E-BE34-4842-891C-E357575810D4}" type="presParOf" srcId="{ED9FE642-DD44-4F61-8D96-4E64CCAFD8C4}" destId="{7CD50EEE-CB01-4118-BA3B-B73728180194}" srcOrd="2" destOrd="0" presId="urn:microsoft.com/office/officeart/2005/8/layout/orgChart1"/>
    <dgm:cxn modelId="{73D42586-2B66-44E4-B450-7A3FCA8C223C}" type="presParOf" srcId="{ED9FE642-DD44-4F61-8D96-4E64CCAFD8C4}" destId="{2E64ADD2-2261-439E-9690-26CA6916E09D}" srcOrd="3" destOrd="0" presId="urn:microsoft.com/office/officeart/2005/8/layout/orgChart1"/>
    <dgm:cxn modelId="{4F6AC681-6E0F-4722-B729-EE6431E1FBCF}" type="presParOf" srcId="{2E64ADD2-2261-439E-9690-26CA6916E09D}" destId="{6BEE6251-FE88-4E0B-99A2-384C5108B417}" srcOrd="0" destOrd="0" presId="urn:microsoft.com/office/officeart/2005/8/layout/orgChart1"/>
    <dgm:cxn modelId="{9742EE31-BC2B-42A6-B2F8-488107ADB065}" type="presParOf" srcId="{6BEE6251-FE88-4E0B-99A2-384C5108B417}" destId="{7475F7A6-6A9E-4B90-88D4-B91F777065E4}" srcOrd="0" destOrd="0" presId="urn:microsoft.com/office/officeart/2005/8/layout/orgChart1"/>
    <dgm:cxn modelId="{E327529A-BDBB-47E0-9DA8-AC47C11458E8}" type="presParOf" srcId="{6BEE6251-FE88-4E0B-99A2-384C5108B417}" destId="{536E18E2-8EA5-4EB3-87A5-E326642D9753}" srcOrd="1" destOrd="0" presId="urn:microsoft.com/office/officeart/2005/8/layout/orgChart1"/>
    <dgm:cxn modelId="{E60F5D0D-07D1-4913-BA54-C22589045BE5}" type="presParOf" srcId="{2E64ADD2-2261-439E-9690-26CA6916E09D}" destId="{FA4ABF48-DF92-4DCF-9196-5DA587A47913}" srcOrd="1" destOrd="0" presId="urn:microsoft.com/office/officeart/2005/8/layout/orgChart1"/>
    <dgm:cxn modelId="{519EE99F-444D-4EE0-81DA-78938732A5C4}" type="presParOf" srcId="{2E64ADD2-2261-439E-9690-26CA6916E09D}" destId="{C2223714-8D54-4617-83AB-3001F32ECF01}" srcOrd="2" destOrd="0" presId="urn:microsoft.com/office/officeart/2005/8/layout/orgChart1"/>
    <dgm:cxn modelId="{3FC1230D-D645-40A4-AFDC-72D14379D494}" type="presParOf" srcId="{ED9FE642-DD44-4F61-8D96-4E64CCAFD8C4}" destId="{B0B482EB-33C4-4EAC-BE5A-9CDB6121D7DC}" srcOrd="4" destOrd="0" presId="urn:microsoft.com/office/officeart/2005/8/layout/orgChart1"/>
    <dgm:cxn modelId="{CC6AD9EF-410A-495A-88CF-D46B47FB80BB}" type="presParOf" srcId="{ED9FE642-DD44-4F61-8D96-4E64CCAFD8C4}" destId="{6895FCC5-DCCB-4D0A-8985-7FD8DF6D1AF7}" srcOrd="5" destOrd="0" presId="urn:microsoft.com/office/officeart/2005/8/layout/orgChart1"/>
    <dgm:cxn modelId="{3084D952-3526-451C-94DF-2D65E9B4F691}" type="presParOf" srcId="{6895FCC5-DCCB-4D0A-8985-7FD8DF6D1AF7}" destId="{4B1DA334-F52A-4DB9-AE75-C254D7220B21}" srcOrd="0" destOrd="0" presId="urn:microsoft.com/office/officeart/2005/8/layout/orgChart1"/>
    <dgm:cxn modelId="{ACE53777-D8D0-4AE9-92DF-9D670EBC4D27}" type="presParOf" srcId="{4B1DA334-F52A-4DB9-AE75-C254D7220B21}" destId="{7C9E9873-243A-4893-A178-2FA349D0F5F5}" srcOrd="0" destOrd="0" presId="urn:microsoft.com/office/officeart/2005/8/layout/orgChart1"/>
    <dgm:cxn modelId="{BF24761C-6497-436C-B915-50F78FED0ED8}" type="presParOf" srcId="{4B1DA334-F52A-4DB9-AE75-C254D7220B21}" destId="{BB9057E4-25D8-4A47-AAB3-3071472F5F14}" srcOrd="1" destOrd="0" presId="urn:microsoft.com/office/officeart/2005/8/layout/orgChart1"/>
    <dgm:cxn modelId="{603FEA02-DF9C-4AF8-A635-AC3BDCC66076}" type="presParOf" srcId="{6895FCC5-DCCB-4D0A-8985-7FD8DF6D1AF7}" destId="{FEFE7413-356D-4C84-9333-EB367DE66696}" srcOrd="1" destOrd="0" presId="urn:microsoft.com/office/officeart/2005/8/layout/orgChart1"/>
    <dgm:cxn modelId="{FDA2CABC-E748-42AD-87B2-049FA8E4855C}" type="presParOf" srcId="{6895FCC5-DCCB-4D0A-8985-7FD8DF6D1AF7}" destId="{37C5DBD2-D7F3-4FCE-BC37-651864A15981}" srcOrd="2" destOrd="0" presId="urn:microsoft.com/office/officeart/2005/8/layout/orgChart1"/>
    <dgm:cxn modelId="{595C2A56-9963-4B11-8AA1-239864452B95}" type="presParOf" srcId="{88ED0A43-98B2-44EA-8DBE-50958A5972A5}" destId="{1B68FB8A-C8D1-4F7C-BFD0-C46DC502FA7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49E4FE-AB3F-4878-B57B-EED3DDA9171F}">
      <dsp:nvSpPr>
        <dsp:cNvPr id="0" name=""/>
        <dsp:cNvSpPr/>
      </dsp:nvSpPr>
      <dsp:spPr>
        <a:xfrm>
          <a:off x="0" y="301771"/>
          <a:ext cx="96012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6116BC-7E67-405E-9AAA-DAC73778104A}">
      <dsp:nvSpPr>
        <dsp:cNvPr id="0" name=""/>
        <dsp:cNvSpPr/>
      </dsp:nvSpPr>
      <dsp:spPr>
        <a:xfrm>
          <a:off x="480060" y="36091"/>
          <a:ext cx="672084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32" tIns="0" rIns="25403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Сопылық категориялар,ұстанымдар мен ұғымдар арқылы аша аламыз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5999" y="62030"/>
        <a:ext cx="6668962" cy="479482"/>
      </dsp:txXfrm>
    </dsp:sp>
    <dsp:sp modelId="{261AD1CB-BCAD-4C91-B1AA-DC464B4D5B79}">
      <dsp:nvSpPr>
        <dsp:cNvPr id="0" name=""/>
        <dsp:cNvSpPr/>
      </dsp:nvSpPr>
      <dsp:spPr>
        <a:xfrm>
          <a:off x="0" y="1118251"/>
          <a:ext cx="96012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6A0670-3792-4C63-B6C5-1BB70DD83C87}">
      <dsp:nvSpPr>
        <dsp:cNvPr id="0" name=""/>
        <dsp:cNvSpPr/>
      </dsp:nvSpPr>
      <dsp:spPr>
        <a:xfrm>
          <a:off x="480060" y="852571"/>
          <a:ext cx="672084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32" tIns="0" rIns="25403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Ислам өркениетінің ажырамас бөлігі ретінде қарастыра аламыз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5999" y="878510"/>
        <a:ext cx="6668962" cy="479482"/>
      </dsp:txXfrm>
    </dsp:sp>
    <dsp:sp modelId="{250B566F-8382-4955-93F9-0E6AD4A63555}">
      <dsp:nvSpPr>
        <dsp:cNvPr id="0" name=""/>
        <dsp:cNvSpPr/>
      </dsp:nvSpPr>
      <dsp:spPr>
        <a:xfrm>
          <a:off x="0" y="1934731"/>
          <a:ext cx="96012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7943C2-15C6-462C-B886-EDA82B81C02E}">
      <dsp:nvSpPr>
        <dsp:cNvPr id="0" name=""/>
        <dsp:cNvSpPr/>
      </dsp:nvSpPr>
      <dsp:spPr>
        <a:xfrm>
          <a:off x="231868" y="2518138"/>
          <a:ext cx="672084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32" tIns="0" rIns="25403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Өз мәдени-танымдық болмыстан қарастыруға мән беру керек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7807" y="2544077"/>
        <a:ext cx="6668962" cy="479482"/>
      </dsp:txXfrm>
    </dsp:sp>
    <dsp:sp modelId="{D4AF72EE-D8C2-4888-B538-2B7AF6BB3E2A}">
      <dsp:nvSpPr>
        <dsp:cNvPr id="0" name=""/>
        <dsp:cNvSpPr/>
      </dsp:nvSpPr>
      <dsp:spPr>
        <a:xfrm flipH="1">
          <a:off x="8530090" y="2745021"/>
          <a:ext cx="792483" cy="53057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89E5C6-8B70-4A38-927D-CE9BBF7B255F}">
      <dsp:nvSpPr>
        <dsp:cNvPr id="0" name=""/>
        <dsp:cNvSpPr/>
      </dsp:nvSpPr>
      <dsp:spPr>
        <a:xfrm>
          <a:off x="375555" y="1767074"/>
          <a:ext cx="672084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32" tIns="0" rIns="25403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Ясауи ілімі-ар ілімі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1494" y="1793013"/>
        <a:ext cx="6668962" cy="479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B482EB-33C4-4EAC-BE5A-9CDB6121D7DC}">
      <dsp:nvSpPr>
        <dsp:cNvPr id="0" name=""/>
        <dsp:cNvSpPr/>
      </dsp:nvSpPr>
      <dsp:spPr>
        <a:xfrm>
          <a:off x="4800600" y="2192266"/>
          <a:ext cx="3396459" cy="5894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734"/>
              </a:lnTo>
              <a:lnTo>
                <a:pt x="3396459" y="294734"/>
              </a:lnTo>
              <a:lnTo>
                <a:pt x="3396459" y="58946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D50EEE-CB01-4118-BA3B-B73728180194}">
      <dsp:nvSpPr>
        <dsp:cNvPr id="0" name=""/>
        <dsp:cNvSpPr/>
      </dsp:nvSpPr>
      <dsp:spPr>
        <a:xfrm>
          <a:off x="4754879" y="2192266"/>
          <a:ext cx="91440" cy="5894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8946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32623E-5F68-4E83-92A1-E51A35DDEE93}">
      <dsp:nvSpPr>
        <dsp:cNvPr id="0" name=""/>
        <dsp:cNvSpPr/>
      </dsp:nvSpPr>
      <dsp:spPr>
        <a:xfrm>
          <a:off x="1404140" y="2192266"/>
          <a:ext cx="3396459" cy="589468"/>
        </a:xfrm>
        <a:custGeom>
          <a:avLst/>
          <a:gdLst/>
          <a:ahLst/>
          <a:cxnLst/>
          <a:rect l="0" t="0" r="0" b="0"/>
          <a:pathLst>
            <a:path>
              <a:moveTo>
                <a:pt x="3396459" y="0"/>
              </a:moveTo>
              <a:lnTo>
                <a:pt x="3396459" y="294734"/>
              </a:lnTo>
              <a:lnTo>
                <a:pt x="0" y="294734"/>
              </a:lnTo>
              <a:lnTo>
                <a:pt x="0" y="58946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C2315F-5864-408E-9AD7-4F6A18041937}">
      <dsp:nvSpPr>
        <dsp:cNvPr id="0" name=""/>
        <dsp:cNvSpPr/>
      </dsp:nvSpPr>
      <dsp:spPr>
        <a:xfrm>
          <a:off x="3397104" y="788770"/>
          <a:ext cx="2806991" cy="14034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4300" kern="1200" dirty="0" smtClean="0"/>
            <a:t>Өмірлік мән</a:t>
          </a:r>
          <a:endParaRPr lang="ru-RU" sz="4300" kern="1200" dirty="0"/>
        </a:p>
      </dsp:txBody>
      <dsp:txXfrm>
        <a:off x="3397104" y="788770"/>
        <a:ext cx="2806991" cy="1403495"/>
      </dsp:txXfrm>
    </dsp:sp>
    <dsp:sp modelId="{B1DAB10E-9A8E-494E-8B01-1DFC0C1D6235}">
      <dsp:nvSpPr>
        <dsp:cNvPr id="0" name=""/>
        <dsp:cNvSpPr/>
      </dsp:nvSpPr>
      <dsp:spPr>
        <a:xfrm>
          <a:off x="644" y="2781734"/>
          <a:ext cx="2806991" cy="14034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4300" kern="1200" dirty="0" smtClean="0"/>
            <a:t>Құдайлық</a:t>
          </a:r>
          <a:endParaRPr lang="ru-RU" sz="4300" kern="1200" dirty="0"/>
        </a:p>
      </dsp:txBody>
      <dsp:txXfrm>
        <a:off x="644" y="2781734"/>
        <a:ext cx="2806991" cy="1403495"/>
      </dsp:txXfrm>
    </dsp:sp>
    <dsp:sp modelId="{7475F7A6-6A9E-4B90-88D4-B91F777065E4}">
      <dsp:nvSpPr>
        <dsp:cNvPr id="0" name=""/>
        <dsp:cNvSpPr/>
      </dsp:nvSpPr>
      <dsp:spPr>
        <a:xfrm>
          <a:off x="3397104" y="2781734"/>
          <a:ext cx="2806991" cy="14034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4300" kern="1200" dirty="0" smtClean="0"/>
            <a:t>Хайуандық </a:t>
          </a:r>
          <a:endParaRPr lang="ru-RU" sz="4300" kern="1200" dirty="0"/>
        </a:p>
      </dsp:txBody>
      <dsp:txXfrm>
        <a:off x="3397104" y="2781734"/>
        <a:ext cx="2806991" cy="1403495"/>
      </dsp:txXfrm>
    </dsp:sp>
    <dsp:sp modelId="{7C9E9873-243A-4893-A178-2FA349D0F5F5}">
      <dsp:nvSpPr>
        <dsp:cNvPr id="0" name=""/>
        <dsp:cNvSpPr/>
      </dsp:nvSpPr>
      <dsp:spPr>
        <a:xfrm>
          <a:off x="6793563" y="2781734"/>
          <a:ext cx="2806991" cy="14034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4300" kern="1200" dirty="0" smtClean="0"/>
            <a:t>Шайтандық</a:t>
          </a:r>
          <a:endParaRPr lang="ru-RU" sz="4300" kern="1200" dirty="0"/>
        </a:p>
      </dsp:txBody>
      <dsp:txXfrm>
        <a:off x="6793563" y="2781734"/>
        <a:ext cx="2806991" cy="14034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 таныған Ясауи қандай?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Орындаған: Рақымбекова Ә.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05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920240" y="1267096"/>
            <a:ext cx="8464731" cy="428461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«...Ахмет Ясауи деген кім? Тереңірек зерттеп қарасаңыз, оның мұрасынан ұлттығымыздың рухани негізін табасыз»</a:t>
            </a:r>
          </a:p>
          <a:p>
            <a:pPr algn="r"/>
            <a: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Яхия Кемал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21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Ясауиды зерттеудің методологиялық-ұстанымдық сипаттары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4186909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721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ЯСАУИДІҢ «КЕМЕЛ АДАМ» ТҰЖЫРЫМДАМАСЫ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Ясауи ілімінің түпкілікті мақсаты – адамды моральдық тұрғыдан рухани жетілдіру.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84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9161389"/>
              </p:ext>
            </p:extLst>
          </p:nvPr>
        </p:nvGraphicFramePr>
        <p:xfrm>
          <a:off x="1295400" y="901337"/>
          <a:ext cx="9601200" cy="4974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358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Ақиқатты білмеген – адам емес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dirty="0" smtClean="0"/>
              <a:t>Менің хикметтерім Фарман-и Субхан, оқып ұғынсаң һамма маани –Құран.</a:t>
            </a:r>
          </a:p>
          <a:p>
            <a:endParaRPr lang="kk-KZ" dirty="0"/>
          </a:p>
          <a:p>
            <a:r>
              <a:rPr lang="kk-KZ" dirty="0" smtClean="0"/>
              <a:t>Инна фатахнаны оқып мағына сордым. Ей, надан, «мағына бол» деп айтты білдім. Андан сонра «шөллер кезіп» Хақты сордым.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492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Мән концепциясы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dirty="0" smtClean="0"/>
              <a:t>Мәннің иесі де, жауһары да – тәңір.</a:t>
            </a:r>
          </a:p>
          <a:p>
            <a:r>
              <a:rPr lang="kk-KZ" dirty="0" smtClean="0"/>
              <a:t>Адам осы мәнді «хәл ілімі» ғана таба алады.</a:t>
            </a:r>
          </a:p>
          <a:p>
            <a:r>
              <a:rPr lang="kk-KZ" dirty="0" smtClean="0"/>
              <a:t>«Ей тәңірім нәсіп етсе мағына ал, мағына сұрап, мағына алған шын құл болар»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300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/>
              <a:t>Ахмет Ясауидің хәл-хикмет ілімінің ең үлкен жетістігі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Құранда көрсетілген ислам дінінің мәні мен кемел адам идеясын дөп басты.</a:t>
            </a:r>
          </a:p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Ислам дінінің мәнін түрік тілінің дүниетанымдық ерекшелігі арқылы ашып көрсетті.</a:t>
            </a:r>
          </a:p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 дәуірдегі дәстүрлі түркілік дүниетаным адамнының мән, рух, мазмұн іздеп, исламның рухымен толық таныса, табыса алмай жүрген тарихи өтпелі кезеңінде жол көрсетуші кемел ұстаз рөлін атқарды.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4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НАЗАРЛАРЫҢЫЗҒА РАҚМЕТ!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53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77</TotalTime>
  <Words>226</Words>
  <Application>Microsoft Office PowerPoint</Application>
  <PresentationFormat>Широкоэкранный</PresentationFormat>
  <Paragraphs>28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Garamond</vt:lpstr>
      <vt:lpstr>Times New Roman</vt:lpstr>
      <vt:lpstr>Натуральные материалы</vt:lpstr>
      <vt:lpstr>Мен таныған Ясауи қандай?</vt:lpstr>
      <vt:lpstr>Презентация PowerPoint</vt:lpstr>
      <vt:lpstr>Ясауиды зерттеудің методологиялық-ұстанымдық сипаттары</vt:lpstr>
      <vt:lpstr>ЯСАУИДІҢ «КЕМЕЛ АДАМ» ТҰЖЫРЫМДАМАСЫ</vt:lpstr>
      <vt:lpstr>Презентация PowerPoint</vt:lpstr>
      <vt:lpstr>Ақиқатты білмеген – адам емес</vt:lpstr>
      <vt:lpstr>Мән концепциясы</vt:lpstr>
      <vt:lpstr>Ахмет Ясауидің хәл-хикмет ілімінің ең үлкен жетістігі</vt:lpstr>
      <vt:lpstr>НАЗАРЛАРЫҢЫЗҒА РАҚМЕТ!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Мен таныған Ясауи қандай?</dc:title>
  <dc:creator>User</dc:creator>
  <cp:lastModifiedBy>User</cp:lastModifiedBy>
  <cp:revision>6</cp:revision>
  <dcterms:created xsi:type="dcterms:W3CDTF">2020-12-02T08:03:05Z</dcterms:created>
  <dcterms:modified xsi:type="dcterms:W3CDTF">2020-12-02T09:20:44Z</dcterms:modified>
</cp:coreProperties>
</file>